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7" r:id="rId3"/>
    <p:sldId id="259" r:id="rId4"/>
    <p:sldId id="263" r:id="rId5"/>
    <p:sldId id="265" r:id="rId6"/>
    <p:sldId id="266" r:id="rId7"/>
    <p:sldId id="260" r:id="rId8"/>
    <p:sldId id="270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>
      <p:cViewPr varScale="1">
        <p:scale>
          <a:sx n="88" d="100"/>
          <a:sy n="8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17C8EB-024B-485B-B53D-0E5A45749F37}" type="datetimeFigureOut">
              <a:rPr lang="ru-RU" smtClean="0"/>
              <a:pPr/>
              <a:t>01.02.2020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FE4911-87C9-42ED-B594-3EB2037C4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7214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«Января красногрудые птицы»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 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ПРОЕКТ 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(средняя 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группа</a:t>
            </a:r>
            <a:r>
              <a:rPr lang="ru-RU" sz="26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r">
              <a:buNone/>
            </a:pPr>
            <a:r>
              <a:rPr lang="ru-RU" sz="2000" dirty="0" smtClean="0"/>
              <a:t>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Выполнила: воспитатель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</a:rPr>
              <a:t>Квитченко</a:t>
            </a:r>
            <a:r>
              <a:rPr lang="ru-RU" sz="2000" dirty="0" smtClean="0">
                <a:solidFill>
                  <a:srgbClr val="002060"/>
                </a:solidFill>
              </a:rPr>
              <a:t> О.М.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п. </a:t>
            </a:r>
            <a:r>
              <a:rPr lang="ru-RU" sz="2000" dirty="0" err="1" smtClean="0">
                <a:solidFill>
                  <a:srgbClr val="002060"/>
                </a:solidFill>
              </a:rPr>
              <a:t>Ойха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2020</a:t>
            </a: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Муниципальное бюджетное дошкольное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 образовательное учреждение №3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err="1" smtClean="0">
                <a:solidFill>
                  <a:srgbClr val="002060"/>
                </a:solidFill>
              </a:rPr>
              <a:t>Ойховский</a:t>
            </a:r>
            <a:r>
              <a:rPr lang="ru-RU" sz="1800" dirty="0" smtClean="0">
                <a:solidFill>
                  <a:srgbClr val="002060"/>
                </a:solidFill>
              </a:rPr>
              <a:t> детский сад «Колокольчик»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ocuments\Desktop\СНЕГИРИ\2-4-735x689.jpg"/>
          <p:cNvPicPr>
            <a:picLocks noChangeAspect="1" noChangeArrowheads="1"/>
          </p:cNvPicPr>
          <p:nvPr/>
        </p:nvPicPr>
        <p:blipFill>
          <a:blip r:embed="rId2" cstate="print"/>
          <a:srcRect t="2435" r="14780" b="7452"/>
          <a:stretch>
            <a:fillRect/>
          </a:stretch>
        </p:blipFill>
        <p:spPr bwMode="auto">
          <a:xfrm>
            <a:off x="428596" y="3429000"/>
            <a:ext cx="3403925" cy="292895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\Documents\Desktop\Фото Снегири\IMG-20200123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63060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29" t="12627" r="16976" b="8453"/>
          <a:stretch>
            <a:fillRect/>
          </a:stretch>
        </p:blipFill>
        <p:spPr bwMode="auto">
          <a:xfrm>
            <a:off x="5072066" y="1357298"/>
            <a:ext cx="3797644" cy="49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683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Родители – наши помощники</a:t>
            </a:r>
            <a:endParaRPr lang="ru-RU" sz="3200" dirty="0"/>
          </a:p>
        </p:txBody>
      </p:sp>
      <p:pic>
        <p:nvPicPr>
          <p:cNvPr id="1026" name="Picture 2" descr="C:\Users\User\Documents\Desktop\Фото Снегири\IMG_20200129_150318.jpg"/>
          <p:cNvPicPr>
            <a:picLocks noChangeAspect="1" noChangeArrowheads="1"/>
          </p:cNvPicPr>
          <p:nvPr/>
        </p:nvPicPr>
        <p:blipFill>
          <a:blip r:embed="rId3" cstate="print"/>
          <a:srcRect l="-2806" t="17142" r="13019" b="12125"/>
          <a:stretch>
            <a:fillRect/>
          </a:stretch>
        </p:blipFill>
        <p:spPr bwMode="auto">
          <a:xfrm>
            <a:off x="-1" y="1357298"/>
            <a:ext cx="4840975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Спасибо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Desktop\СНЕГИРИ\12081009-1024x683.png"/>
          <p:cNvPicPr>
            <a:picLocks noChangeAspect="1" noChangeArrowheads="1"/>
          </p:cNvPicPr>
          <p:nvPr/>
        </p:nvPicPr>
        <p:blipFill>
          <a:blip r:embed="rId2" cstate="print"/>
          <a:srcRect l="6254" r="48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57290" y="416929"/>
            <a:ext cx="764386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9 января-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день снегиря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Взаимоотношения человека с природой – актуальный вопрос современности. Проблема нашего поколения состоит в том, что дети мало общаются с природой. Однако именно в период дошкольного детства происходит становление человеческой личности, формирование начал экологической культуры. Очень важно разбудить в детях интерес к живой природе, воспитывать любовь к ней, научить беречь окружающий мир. 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В этом возрасте ребенок получает конкретные познавательные навыки: учится наблюдать, рассуждать, прогнозировать результат, сравнивать, делать выводы и обобщения, работать в коллективе. Поэтому участие в проекте позволит обогатить знания о зимующих птицах на примере снегирей, развивать связную речь, творческие способности.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АКТУАЛЬНОСТЬ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проекта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  <a:r>
              <a:rPr lang="ru-RU" dirty="0" smtClean="0"/>
              <a:t>формирование чувства сопричастности ко всему живому, гуманного отношения к природе и стремления проявлять заботу о птицах через художественно-продуктивную деятельность.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b="1" i="1" dirty="0" smtClean="0"/>
              <a:t>Образовательные: </a:t>
            </a:r>
            <a:endParaRPr lang="ru-RU" dirty="0" smtClean="0"/>
          </a:p>
          <a:p>
            <a:r>
              <a:rPr lang="ru-RU" dirty="0" smtClean="0"/>
              <a:t>- познакомить детей с внешним видом снегирей, их отличительными особенностями</a:t>
            </a:r>
          </a:p>
          <a:p>
            <a:r>
              <a:rPr lang="ru-RU" dirty="0" smtClean="0"/>
              <a:t>- формировать элементарные экологические знания: наблюдать и отражать результаты наблюдений в разных видах творческой деятельности</a:t>
            </a:r>
          </a:p>
          <a:p>
            <a:r>
              <a:rPr lang="ru-RU" b="1" i="1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- продолжать формировать у детей бережное и ответственное отношение к миру природы</a:t>
            </a:r>
          </a:p>
          <a:p>
            <a:r>
              <a:rPr lang="ru-RU" dirty="0" smtClean="0"/>
              <a:t>- воспитывать доброе отношение к пернатым друзьям, любознательность, отзывчивость, сочувствие</a:t>
            </a:r>
          </a:p>
          <a:p>
            <a:r>
              <a:rPr lang="ru-RU" b="1" i="1" dirty="0" smtClean="0"/>
              <a:t>Развивающие:</a:t>
            </a:r>
            <a:endParaRPr lang="ru-RU" dirty="0" smtClean="0"/>
          </a:p>
          <a:p>
            <a:r>
              <a:rPr lang="ru-RU" dirty="0" smtClean="0"/>
              <a:t>-развивать интерес к миру птиц</a:t>
            </a:r>
          </a:p>
          <a:p>
            <a:r>
              <a:rPr lang="ru-RU" dirty="0" smtClean="0"/>
              <a:t>-развивать связную, монологическую и диалогическую речь</a:t>
            </a:r>
          </a:p>
          <a:p>
            <a:r>
              <a:rPr lang="ru-RU" dirty="0" smtClean="0"/>
              <a:t>- развивать слух и зрительное внимание</a:t>
            </a:r>
          </a:p>
          <a:p>
            <a:r>
              <a:rPr lang="ru-RU" dirty="0" smtClean="0"/>
              <a:t>- развивать интерес и любовь к родному краю 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11430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Проект</a:t>
            </a:r>
          </a:p>
          <a:p>
            <a:pPr algn="ctr"/>
            <a:r>
              <a:rPr lang="ru-RU" sz="3600" dirty="0" smtClean="0"/>
              <a:t>информационно - творческий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857364"/>
            <a:ext cx="3643338" cy="4714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1857364"/>
            <a:ext cx="3643338" cy="4714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Разукрашивание «Снегири на ветках»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Изготовление </a:t>
            </a:r>
            <a:r>
              <a:rPr lang="ru-RU" dirty="0" err="1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эко-кормушек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Презентация «Что мы знаем о снегирях» (выступление перед детьми старшей группы)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Участие родителей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в создании художественного альбома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«Января красногрудые птицы»  (стихи, рассказы, сказки, легенды);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Участие в выставке поделок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8659368" y="1500174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42844" y="1500174"/>
            <a:ext cx="484632" cy="621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57158" y="1865417"/>
            <a:ext cx="3429024" cy="4539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Беседы «Зимующие птицы»; «Снегири»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Наблюдение на прогулке «Птицы зимой»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Calibri" pitchFamily="34" charset="0"/>
                <a:cs typeface="Times New Roman" pitchFamily="18" charset="0"/>
              </a:rPr>
              <a:t>Просмотр видеофильмов и презентаций о снегирях.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Рассматривание фотографий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latin typeface="Calibri" pitchFamily="34" charset="0"/>
                <a:cs typeface="Times New Roman" pitchFamily="18" charset="0"/>
              </a:rPr>
              <a:t>Чтение художественной литературы, заучивание стихотворений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Прослушивание аудиозаписи «Пение снегиря»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700" dirty="0" smtClean="0">
                <a:latin typeface="Calibri" pitchFamily="34" charset="0"/>
                <a:cs typeface="Times New Roman" pitchFamily="18" charset="0"/>
              </a:rPr>
              <a:t>Экспериментальная деятельность «Какие перья у птиц?»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Консультация для родителей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«Как изготовить </a:t>
            </a:r>
            <a:r>
              <a:rPr kumimoji="0" lang="ru-RU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эко-кормушку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для птиц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58204" cy="14898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Интеграция взаимодействия</a:t>
            </a:r>
            <a:br>
              <a:rPr lang="ru-RU" sz="2800" dirty="0" smtClean="0"/>
            </a:br>
            <a:r>
              <a:rPr lang="ru-RU" sz="2800" dirty="0" smtClean="0"/>
              <a:t> участников проекта</a:t>
            </a:r>
            <a:br>
              <a:rPr lang="ru-RU" sz="2800" dirty="0" smtClean="0"/>
            </a:br>
            <a:r>
              <a:rPr lang="ru-RU" sz="2800" dirty="0" smtClean="0"/>
              <a:t>(ожидаемые результаты)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4429132"/>
            <a:ext cx="3000396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Родители</a:t>
            </a:r>
            <a:r>
              <a:rPr lang="ru-RU" dirty="0" smtClean="0"/>
              <a:t> - заинтересуются данной проблемой и в процессе реализации проекта станут единомышленниками педагогов.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572009"/>
            <a:ext cx="2571768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Педагоги </a:t>
            </a:r>
            <a:r>
              <a:rPr lang="ru-RU" dirty="0" smtClean="0"/>
              <a:t>– повысят педагогический уровень и профессионализм в данном вопросе.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643050"/>
            <a:ext cx="428628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Дети- </a:t>
            </a:r>
            <a:r>
              <a:rPr lang="ru-RU" dirty="0" smtClean="0">
                <a:solidFill>
                  <a:schemeClr val="tx1"/>
                </a:solidFill>
              </a:rPr>
              <a:t>пополнят и систематизируют знания о птицах.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Получат опыт выступления перед незнакомой аудиторией</a:t>
            </a:r>
            <a:r>
              <a:rPr lang="ru-RU" dirty="0" smtClean="0"/>
              <a:t>. 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6" idx="1"/>
            <a:endCxn id="5" idx="0"/>
          </p:cNvCxnSpPr>
          <p:nvPr/>
        </p:nvCxnSpPr>
        <p:spPr>
          <a:xfrm rot="10800000" flipV="1">
            <a:off x="1643042" y="2289381"/>
            <a:ext cx="785818" cy="228262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4" idx="0"/>
          </p:cNvCxnSpPr>
          <p:nvPr/>
        </p:nvCxnSpPr>
        <p:spPr>
          <a:xfrm>
            <a:off x="6715140" y="2289381"/>
            <a:ext cx="571504" cy="213975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3"/>
            <a:endCxn id="4" idx="1"/>
          </p:cNvCxnSpPr>
          <p:nvPr/>
        </p:nvCxnSpPr>
        <p:spPr>
          <a:xfrm flipV="1">
            <a:off x="2928926" y="5490961"/>
            <a:ext cx="2857520" cy="437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:\Users\User\Documents\Desktop\Фото Снегири\Новая папка (4)\IMG_20200109_154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628" y="1928802"/>
            <a:ext cx="3357640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400" b="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эко-кормушек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когда-нибудь задумывались, почему некоторых птиц мы видим только зимой? Все просто: летом они живут в лесу, так как в это время нет проблем с кормом. А зимой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голод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заставляет их перебираться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туда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есть кормушки с едой. И наша с вами обязанность - обеспечить их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кормом.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C:\Users\User\Documents\Desktop\Фото Снегири\Новая папка (4)\IMG_20200109_153948.jpg"/>
          <p:cNvPicPr>
            <a:picLocks noChangeAspect="1" noChangeArrowheads="1"/>
          </p:cNvPicPr>
          <p:nvPr/>
        </p:nvPicPr>
        <p:blipFill>
          <a:blip r:embed="rId3" cstate="print"/>
          <a:srcRect t="14876"/>
          <a:stretch>
            <a:fillRect/>
          </a:stretch>
        </p:blipFill>
        <p:spPr bwMode="auto">
          <a:xfrm>
            <a:off x="285720" y="1785926"/>
            <a:ext cx="4214842" cy="4839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cuments\Desktop\Фото Снегири\Новая папка (4)\IMG_20200110_11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214842" cy="5715040"/>
          </a:xfrm>
          <a:prstGeom prst="rect">
            <a:avLst/>
          </a:prstGeom>
          <a:noFill/>
        </p:spPr>
      </p:pic>
      <p:pic>
        <p:nvPicPr>
          <p:cNvPr id="3" name="Picture 2" descr="C:\Users\User\Documents\Desktop\Фото Снегири\Новая папка (4)\IMG_20200110_111954.jpg"/>
          <p:cNvPicPr>
            <a:picLocks noChangeAspect="1" noChangeArrowheads="1"/>
          </p:cNvPicPr>
          <p:nvPr/>
        </p:nvPicPr>
        <p:blipFill>
          <a:blip r:embed="rId3" cstate="print"/>
          <a:srcRect t="5603"/>
          <a:stretch>
            <a:fillRect/>
          </a:stretch>
        </p:blipFill>
        <p:spPr bwMode="auto">
          <a:xfrm>
            <a:off x="4572000" y="1000108"/>
            <a:ext cx="4429124" cy="5638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Documents\Desktop\Фото Снегири\IMG_20200123_155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363" r="12772"/>
          <a:stretch>
            <a:fillRect/>
          </a:stretch>
        </p:blipFill>
        <p:spPr bwMode="auto">
          <a:xfrm>
            <a:off x="6572264" y="1214422"/>
            <a:ext cx="2143140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39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Научился сам – расскажи другому! </a:t>
            </a:r>
            <a:endParaRPr lang="ru-RU" sz="3200" dirty="0"/>
          </a:p>
        </p:txBody>
      </p:sp>
      <p:pic>
        <p:nvPicPr>
          <p:cNvPr id="36867" name="Picture 3" descr="C:\Users\User\Documents\Desktop\Фото Снегири\IMG-20200123-WA0006.jpg"/>
          <p:cNvPicPr>
            <a:picLocks noChangeAspect="1" noChangeArrowheads="1"/>
          </p:cNvPicPr>
          <p:nvPr/>
        </p:nvPicPr>
        <p:blipFill>
          <a:blip r:embed="rId3" cstate="print"/>
          <a:srcRect r="8511"/>
          <a:stretch>
            <a:fillRect/>
          </a:stretch>
        </p:blipFill>
        <p:spPr bwMode="auto">
          <a:xfrm>
            <a:off x="0" y="2381262"/>
            <a:ext cx="3071802" cy="4476738"/>
          </a:xfrm>
          <a:prstGeom prst="rect">
            <a:avLst/>
          </a:prstGeom>
          <a:noFill/>
        </p:spPr>
      </p:pic>
      <p:pic>
        <p:nvPicPr>
          <p:cNvPr id="36868" name="Picture 4" descr="C:\Users\User\Documents\Desktop\Фото Снегири\IMG-20200123-WA0007.jpg"/>
          <p:cNvPicPr>
            <a:picLocks noChangeAspect="1" noChangeArrowheads="1"/>
          </p:cNvPicPr>
          <p:nvPr/>
        </p:nvPicPr>
        <p:blipFill>
          <a:blip r:embed="rId4" cstate="print"/>
          <a:srcRect l="22917" r="-4167"/>
          <a:stretch>
            <a:fillRect/>
          </a:stretch>
        </p:blipFill>
        <p:spPr bwMode="auto">
          <a:xfrm>
            <a:off x="3428992" y="1785926"/>
            <a:ext cx="278608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396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Муниципальное бюджетное дошкольное  образовательное учреждение №3 Ойховский детский сад «Колокольчик»</vt:lpstr>
      <vt:lpstr>Слайд 2</vt:lpstr>
      <vt:lpstr>АКТУАЛЬНОСТЬ</vt:lpstr>
      <vt:lpstr>Слайд 4</vt:lpstr>
      <vt:lpstr>Слайд 5</vt:lpstr>
      <vt:lpstr>Интеграция взаимодействия  участников проекта (ожидаемые результаты)</vt:lpstr>
      <vt:lpstr>Изготовление эко-кормушек Вы когда-нибудь задумывались, почему некоторых птиц мы видим только зимой? Все просто: летом они живут в лесу, так как в это время нет проблем с кормом. А зимой голод заставляет их перебираться туда, где есть кормушки с едой. И наша с вами обязанность - обеспечить их кормом.</vt:lpstr>
      <vt:lpstr>Слайд 8</vt:lpstr>
      <vt:lpstr>Научился сам – расскажи другому! </vt:lpstr>
      <vt:lpstr>Слайд 10</vt:lpstr>
      <vt:lpstr>Родители – наши помощники</vt:lpstr>
      <vt:lpstr>Спасибо 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января- день снегиря</dc:title>
  <dc:creator>User</dc:creator>
  <cp:lastModifiedBy>User</cp:lastModifiedBy>
  <cp:revision>48</cp:revision>
  <dcterms:created xsi:type="dcterms:W3CDTF">2020-01-09T03:10:56Z</dcterms:created>
  <dcterms:modified xsi:type="dcterms:W3CDTF">2020-01-31T17:03:16Z</dcterms:modified>
</cp:coreProperties>
</file>